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1400</Words>
  <Application>Microsoft Office PowerPoint</Application>
  <PresentationFormat>Geniş ekran</PresentationFormat>
  <Paragraphs>70</Paragraphs>
  <Slides>58</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58</vt:i4>
      </vt:variant>
    </vt:vector>
  </HeadingPairs>
  <TitlesOfParts>
    <vt:vector size="62"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38</cp:revision>
  <dcterms:created xsi:type="dcterms:W3CDTF">2024-03-10T18:50:05Z</dcterms:created>
  <dcterms:modified xsi:type="dcterms:W3CDTF">2024-03-13T13:56:55Z</dcterms:modified>
</cp:coreProperties>
</file>